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64" autoAdjust="0"/>
  </p:normalViewPr>
  <p:slideViewPr>
    <p:cSldViewPr>
      <p:cViewPr varScale="1">
        <p:scale>
          <a:sx n="109" d="100"/>
          <a:sy n="109" d="100"/>
        </p:scale>
        <p:origin x="-167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30.01.2025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115616" y="404664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Проект </a:t>
            </a:r>
            <a:r>
              <a:rPr lang="en-US" sz="3600" dirty="0" err="1" smtClean="0"/>
              <a:t>pygame</a:t>
            </a:r>
            <a:r>
              <a:rPr lang="en-US" sz="3600" dirty="0" smtClean="0"/>
              <a:t>  “</a:t>
            </a:r>
            <a:r>
              <a:rPr lang="ru-RU" sz="3600" dirty="0" smtClean="0"/>
              <a:t>Ретро-Гонки</a:t>
            </a:r>
            <a:r>
              <a:rPr lang="en-US" sz="3600" dirty="0" smtClean="0"/>
              <a:t>”</a:t>
            </a:r>
            <a:endParaRPr lang="ru-RU" sz="3600" dirty="0"/>
          </a:p>
        </p:txBody>
      </p:sp>
      <p:pic>
        <p:nvPicPr>
          <p:cNvPr id="1027" name="Picture 3" descr="C:\Users\puzin\OneDrive\Рабочий стол\pygames\image\i (2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844824"/>
            <a:ext cx="1314078" cy="1971117"/>
          </a:xfrm>
          <a:prstGeom prst="rect">
            <a:avLst/>
          </a:prstGeom>
          <a:noFill/>
        </p:spPr>
      </p:pic>
      <p:pic>
        <p:nvPicPr>
          <p:cNvPr id="1028" name="Picture 4" descr="C:\Users\puzin\OneDrive\Рабочий стол\pygames\image\potok_car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288" y="3861048"/>
            <a:ext cx="1517848" cy="2609633"/>
          </a:xfrm>
          <a:prstGeom prst="rect">
            <a:avLst/>
          </a:prstGeom>
          <a:noFill/>
        </p:spPr>
      </p:pic>
      <p:pic>
        <p:nvPicPr>
          <p:cNvPr id="1029" name="Picture 5" descr="C:\Users\puzin\OneDrive\Рабочий стол\pygames\image\potok_car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4221088"/>
            <a:ext cx="1116955" cy="1834998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339752" y="1772816"/>
            <a:ext cx="51845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Ретро Гонки" — это увлекательная аркадная игра, в которой игрок управляет автомобилем, движущимся по одной из трех полос на дороге. Цель игры — избегать столкновений с другими машинами, собирать монеты и устанавливать новые рекорды.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259632" y="620688"/>
            <a:ext cx="6984776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Цель игры:</a:t>
            </a:r>
            <a:r>
              <a:rPr lang="ru-RU" sz="1600" dirty="0" smtClean="0"/>
              <a:t> Основная цель "Ретро Гонок" — установить как можно более высокий рекорд, избегая столкновений и собирая монеты для улучшения своего автомобиля. Игроки могут стремиться к совершенству, улучшая свои навыки и открывая новые машины.</a:t>
            </a:r>
          </a:p>
          <a:p>
            <a:pPr lvl="0"/>
            <a:r>
              <a:rPr lang="ru-RU" sz="1600" dirty="0" smtClean="0"/>
              <a:t>Эта игра предлагает простое, но захватывающее развлечение для всех любителей аркадных гонок! игрока с игрой.</a:t>
            </a:r>
          </a:p>
          <a:p>
            <a:r>
              <a:rPr lang="ru-RU" sz="1600" b="1" dirty="0" smtClean="0"/>
              <a:t>Игровой процесс:</a:t>
            </a:r>
            <a:endParaRPr lang="ru-RU" sz="1600" dirty="0" smtClean="0"/>
          </a:p>
          <a:p>
            <a:pPr lvl="0"/>
            <a:r>
              <a:rPr lang="ru-RU" sz="1600" b="1" dirty="0" smtClean="0"/>
              <a:t>Управление:</a:t>
            </a:r>
            <a:r>
              <a:rPr lang="ru-RU" sz="1600" dirty="0" smtClean="0"/>
              <a:t> Игрок управляет своим автомобилем с помощью клавиш стрелок или WASD, перемещая его между тремя полосами и изменяя скорость.</a:t>
            </a:r>
          </a:p>
          <a:p>
            <a:pPr lvl="0"/>
            <a:r>
              <a:rPr lang="ru-RU" sz="1600" b="1" dirty="0" smtClean="0"/>
              <a:t>Избегание препятствий:</a:t>
            </a:r>
            <a:r>
              <a:rPr lang="ru-RU" sz="1600" dirty="0" smtClean="0"/>
              <a:t> На дороге появляются другие машины, которые движутся с различной скоростью. Игрок должен уклоняться от них, чтобы не потерять жизни.</a:t>
            </a:r>
          </a:p>
          <a:p>
            <a:pPr lvl="0"/>
            <a:r>
              <a:rPr lang="ru-RU" sz="1600" b="1" dirty="0" smtClean="0"/>
              <a:t>Сбор монет:</a:t>
            </a:r>
            <a:r>
              <a:rPr lang="ru-RU" sz="1600" dirty="0" smtClean="0"/>
              <a:t> По дороге разбросаны монеты, которые игрок может собирать. Эти монеты можно использовать для покупки новых автомобилей и улучшений.</a:t>
            </a:r>
          </a:p>
          <a:p>
            <a:pPr lvl="0"/>
            <a:r>
              <a:rPr lang="ru-RU" sz="1600" b="1" dirty="0" smtClean="0"/>
              <a:t>Рекорды:</a:t>
            </a:r>
            <a:r>
              <a:rPr lang="ru-RU" sz="1600" dirty="0" smtClean="0"/>
              <a:t> Игра отслеживает рекорды игрока, позволяя ему соревноваться с собой и другими игроками.</a:t>
            </a:r>
          </a:p>
          <a:p>
            <a:r>
              <a:rPr lang="ru-RU" sz="1600" b="1" dirty="0" smtClean="0"/>
              <a:t>Графика и звук:</a:t>
            </a:r>
            <a:endParaRPr lang="ru-RU" sz="1600" dirty="0" smtClean="0"/>
          </a:p>
          <a:p>
            <a:pPr lvl="0"/>
            <a:r>
              <a:rPr lang="ru-RU" sz="1600" dirty="0" smtClean="0"/>
              <a:t>Игра выполнена в ретро-стиле с пиксельной графикой, что создает ностальгическую атмосферу.</a:t>
            </a:r>
          </a:p>
          <a:p>
            <a:pPr lvl="0"/>
            <a:r>
              <a:rPr lang="ru-RU" sz="1600" dirty="0" smtClean="0"/>
              <a:t>Звуковое сопровождение включает в себя звуки моторов, столкновений и сборов монет, что добавляет динамики в игровой процесс</a:t>
            </a:r>
            <a:r>
              <a:rPr lang="ru-RU" sz="1600" dirty="0" smtClean="0"/>
              <a:t>.</a:t>
            </a:r>
          </a:p>
          <a:p>
            <a:pPr lvl="0"/>
            <a:r>
              <a:rPr lang="ru-RU" sz="1600" b="1" dirty="0" smtClean="0"/>
              <a:t>Общее кол-во строк</a:t>
            </a:r>
            <a:r>
              <a:rPr lang="en-US" sz="1600" b="1" dirty="0" smtClean="0"/>
              <a:t>:</a:t>
            </a:r>
            <a:r>
              <a:rPr lang="ru-RU" sz="1600" dirty="0" smtClean="0"/>
              <a:t> </a:t>
            </a:r>
            <a:r>
              <a:rPr lang="en-US" sz="1600" smtClean="0"/>
              <a:t>3253</a:t>
            </a:r>
            <a:endParaRPr lang="ru-RU" sz="1600" dirty="0" smtClean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15363" name="Picture 3" descr="C:\Users\puzin\OneDrive\Рабочий стол\pygames\image\i (8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150" y="1330325"/>
            <a:ext cx="523875" cy="1323975"/>
          </a:xfrm>
          <a:prstGeom prst="rect">
            <a:avLst/>
          </a:prstGeom>
          <a:noFill/>
        </p:spPr>
      </p:pic>
      <p:pic>
        <p:nvPicPr>
          <p:cNvPr id="15364" name="Picture 4" descr="C:\Users\puzin\OneDrive\Рабочий стол\pygames\image\i (27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7663" y="4268788"/>
            <a:ext cx="504825" cy="933450"/>
          </a:xfrm>
          <a:prstGeom prst="rect">
            <a:avLst/>
          </a:prstGeom>
          <a:noFill/>
        </p:spPr>
      </p:pic>
      <p:pic>
        <p:nvPicPr>
          <p:cNvPr id="15365" name="Picture 5" descr="C:\Users\puzin\OneDrive\Рабочий стол\pygames\image\i (11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96288" y="1525588"/>
            <a:ext cx="514350" cy="1152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259632" y="404664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/>
              <a:t>Режимы в игре</a:t>
            </a:r>
            <a:endParaRPr lang="ru-RU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1484784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- Режим шашки</a:t>
            </a:r>
            <a:endParaRPr lang="ru-RU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988840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-Режим рекурсия</a:t>
            </a:r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99592" y="2492896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- Режим паркинг</a:t>
            </a:r>
            <a:endParaRPr lang="ru-RU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2924944"/>
            <a:ext cx="453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-Режим колесо фортуны</a:t>
            </a:r>
            <a:endParaRPr lang="ru-RU" sz="2800" dirty="0"/>
          </a:p>
        </p:txBody>
      </p:sp>
      <p:pic>
        <p:nvPicPr>
          <p:cNvPr id="16387" name="Picture 3" descr="C:\Users\puzin\OneDrive\Рабочий стол\pygames\image\i (1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1738" y="3995738"/>
            <a:ext cx="514350" cy="1152525"/>
          </a:xfrm>
          <a:prstGeom prst="rect">
            <a:avLst/>
          </a:prstGeom>
          <a:noFill/>
        </p:spPr>
      </p:pic>
      <p:pic>
        <p:nvPicPr>
          <p:cNvPr id="16388" name="Picture 4" descr="C:\Users\puzin\OneDrive\Рабочий стол\pygames\image\i (7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1738" y="387350"/>
            <a:ext cx="571500" cy="1171575"/>
          </a:xfrm>
          <a:prstGeom prst="rect">
            <a:avLst/>
          </a:prstGeom>
          <a:noFill/>
        </p:spPr>
      </p:pic>
      <p:pic>
        <p:nvPicPr>
          <p:cNvPr id="16389" name="Picture 5" descr="C:\Users\puzin\OneDrive\Рабочий стол\pygames\image\i (22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49375" y="4897438"/>
            <a:ext cx="495300" cy="857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55576" y="548680"/>
            <a:ext cx="77048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Используемый язык программирования и библиотеки</a:t>
            </a:r>
            <a:endParaRPr lang="ru-RU" b="1" dirty="0" smtClean="0"/>
          </a:p>
          <a:p>
            <a:pPr lvl="0"/>
            <a:r>
              <a:rPr lang="ru-RU" b="1" dirty="0" err="1" smtClean="0"/>
              <a:t>Python</a:t>
            </a:r>
            <a:r>
              <a:rPr lang="ru-RU" dirty="0" smtClean="0"/>
              <a:t>: Язык программирования, на котором написана игра. </a:t>
            </a:r>
            <a:r>
              <a:rPr lang="ru-RU" dirty="0" err="1" smtClean="0"/>
              <a:t>Python</a:t>
            </a:r>
            <a:r>
              <a:rPr lang="ru-RU" dirty="0" smtClean="0"/>
              <a:t> известен своей простотой и читаемостью, что делает его идеальным выбором для разработки игр и прототипов.</a:t>
            </a:r>
          </a:p>
          <a:p>
            <a:pPr lvl="0"/>
            <a:r>
              <a:rPr lang="ru-RU" b="1" dirty="0" err="1" smtClean="0"/>
              <a:t>Pygame</a:t>
            </a:r>
            <a:r>
              <a:rPr lang="ru-RU" dirty="0" smtClean="0"/>
              <a:t>: Библиотека для создания игр на </a:t>
            </a:r>
            <a:r>
              <a:rPr lang="ru-RU" dirty="0" err="1" smtClean="0"/>
              <a:t>Python</a:t>
            </a:r>
            <a:r>
              <a:rPr lang="ru-RU" dirty="0" smtClean="0"/>
              <a:t>, которая предоставляет инструменты для работы с графикой, звуком и событиями. </a:t>
            </a:r>
            <a:r>
              <a:rPr lang="ru-RU" dirty="0" err="1" smtClean="0"/>
              <a:t>Pygame</a:t>
            </a:r>
            <a:r>
              <a:rPr lang="ru-RU" dirty="0" smtClean="0"/>
              <a:t> позволяет легко управлять игровым циклом, обрабатывать ввод от пользователя и отображать графику.</a:t>
            </a:r>
          </a:p>
          <a:p>
            <a:pPr lvl="0"/>
            <a:r>
              <a:rPr lang="ru-RU" b="1" dirty="0" err="1" smtClean="0"/>
              <a:t>Random</a:t>
            </a:r>
            <a:r>
              <a:rPr lang="ru-RU" dirty="0" smtClean="0"/>
              <a:t>: Стандартная библиотека </a:t>
            </a:r>
            <a:r>
              <a:rPr lang="ru-RU" dirty="0" err="1" smtClean="0"/>
              <a:t>Python</a:t>
            </a:r>
            <a:r>
              <a:rPr lang="ru-RU" dirty="0" smtClean="0"/>
              <a:t>, используемая для генерации случайных чисел. В "Ретро Гонках" она может использоваться для случайного размещения машин противника и монет на трассе, добавляя элемент непредсказуемости в игровой процесс.</a:t>
            </a:r>
          </a:p>
          <a:p>
            <a:pPr lvl="0"/>
            <a:r>
              <a:rPr lang="ru-RU" b="1" dirty="0" smtClean="0"/>
              <a:t>SQLite3</a:t>
            </a:r>
            <a:r>
              <a:rPr lang="ru-RU" dirty="0" smtClean="0"/>
              <a:t>: Библиотека для работы с базами данных </a:t>
            </a:r>
            <a:r>
              <a:rPr lang="ru-RU" dirty="0" err="1" smtClean="0"/>
              <a:t>SQLite</a:t>
            </a:r>
            <a:r>
              <a:rPr lang="ru-RU" dirty="0" smtClean="0"/>
              <a:t>. В игре "Ретро Гонки" он используется для хранения рекордов игроков и статистики, позволяя сохранять достижения и отслеживать прогресс.</a:t>
            </a:r>
          </a:p>
          <a:p>
            <a:pPr lvl="0"/>
            <a:r>
              <a:rPr lang="ru-RU" b="1" dirty="0" err="1" smtClean="0"/>
              <a:t>Pygame_gui</a:t>
            </a:r>
            <a:r>
              <a:rPr lang="ru-RU" dirty="0" smtClean="0"/>
              <a:t>: Библиотека, расширяющая функциональность </a:t>
            </a:r>
            <a:r>
              <a:rPr lang="ru-RU" dirty="0" err="1" smtClean="0"/>
              <a:t>Pygame</a:t>
            </a:r>
            <a:r>
              <a:rPr lang="ru-RU" dirty="0" smtClean="0"/>
              <a:t>, предоставляя инструменты для создания графического интерфейса пользователя (GUI). Она может использоваться для создания меню, кнопок и других элементов интерфейса, улучшая взаимодействие игрока с игрой.</a:t>
            </a:r>
          </a:p>
          <a:p>
            <a:endParaRPr lang="ru-RU" dirty="0"/>
          </a:p>
        </p:txBody>
      </p:sp>
      <p:pic>
        <p:nvPicPr>
          <p:cNvPr id="2052" name="Picture 4" descr="C:\Users\puzin\OneDrive\Рабочий стол\pygames\image\i (1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62938" y="425450"/>
            <a:ext cx="514350" cy="1152525"/>
          </a:xfrm>
          <a:prstGeom prst="rect">
            <a:avLst/>
          </a:prstGeom>
          <a:noFill/>
        </p:spPr>
      </p:pic>
      <p:pic>
        <p:nvPicPr>
          <p:cNvPr id="2053" name="Picture 5" descr="C:\Users\puzin\OneDrive\Рабочий стол\pygames\image\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035981">
            <a:off x="3217863" y="5726113"/>
            <a:ext cx="590550" cy="857250"/>
          </a:xfrm>
          <a:prstGeom prst="rect">
            <a:avLst/>
          </a:prstGeom>
          <a:noFill/>
        </p:spPr>
      </p:pic>
      <p:pic>
        <p:nvPicPr>
          <p:cNvPr id="2054" name="Picture 6" descr="C:\Users\puzin\OneDrive\Рабочий стол\pygames\image\i (23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16416" y="6010275"/>
            <a:ext cx="495300" cy="847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1670052"/>
            <a:ext cx="9144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normalizeH="0" baseline="0" dirty="0" smtClean="0">
                <a:ln>
                  <a:noFill/>
                </a:ln>
                <a:solidFill>
                  <a:srgbClr val="1D1D1B"/>
                </a:solidFill>
                <a:effectLst/>
                <a:latin typeface="Arial Black" pitchFamily="34" charset="0"/>
                <a:ea typeface="Times New Roman" pitchFamily="18" charset="0"/>
                <a:cs typeface="Times New Roman" pitchFamily="18" charset="0"/>
              </a:rPr>
              <a:t>Эта игра предлагает простое, но захватывающее развлечение для всех любителей аркадных гонок!</a:t>
            </a:r>
            <a:endParaRPr kumimoji="0" lang="ru-RU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314</Words>
  <Application>Microsoft Office PowerPoint</Application>
  <PresentationFormat>Экран (4:3)</PresentationFormat>
  <Paragraphs>25</Paragraphs>
  <Slides>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6" baseType="lpstr">
      <vt:lpstr>Тема Office</vt:lpstr>
      <vt:lpstr>Слайд 1</vt:lpstr>
      <vt:lpstr>Слайд 2</vt:lpstr>
      <vt:lpstr>Слайд 3</vt:lpstr>
      <vt:lpstr>Слайд 4</vt:lpstr>
      <vt:lpstr>Слайд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ARDOR</dc:creator>
  <cp:lastModifiedBy>puzin310897@bk.ru</cp:lastModifiedBy>
  <cp:revision>4</cp:revision>
  <dcterms:created xsi:type="dcterms:W3CDTF">2025-01-30T17:37:32Z</dcterms:created>
  <dcterms:modified xsi:type="dcterms:W3CDTF">2025-01-30T18:29:39Z</dcterms:modified>
</cp:coreProperties>
</file>